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6858000" cy="9144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0" roundtripDataSignature="AMtx7mi8F3vHvUCd1yzVBzKvafK5fgDoV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90" d="100"/>
          <a:sy n="90" d="100"/>
        </p:scale>
        <p:origin x="311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15" Type="http://schemas.microsoft.com/office/2016/11/relationships/changesInfo" Target="changesInfos/changesInfo1.xml"/><Relationship Id="rId10" Type="http://customschemas.google.com/relationships/presentationmetadata" Target="metadata"/><Relationship Id="rId4" Type="http://schemas.openxmlformats.org/officeDocument/2006/relationships/slide" Target="slides/slide3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uren Lipuma" userId="6eff92dd-6d79-4590-bab6-da6ef818e982" providerId="ADAL" clId="{712AB95F-FF86-5E91-9CE4-4999D79FC33B}"/>
    <pc:docChg chg="modSld">
      <pc:chgData name="Lauren Lipuma" userId="6eff92dd-6d79-4590-bab6-da6ef818e982" providerId="ADAL" clId="{712AB95F-FF86-5E91-9CE4-4999D79FC33B}" dt="2026-08-10T19:47:04.238" v="3" actId="20577"/>
      <pc:docMkLst>
        <pc:docMk/>
      </pc:docMkLst>
      <pc:sldChg chg="modNotesTx">
        <pc:chgData name="Lauren Lipuma" userId="6eff92dd-6d79-4590-bab6-da6ef818e982" providerId="ADAL" clId="{712AB95F-FF86-5E91-9CE4-4999D79FC33B}" dt="2026-08-10T19:46:56.791" v="1" actId="20577"/>
        <pc:sldMkLst>
          <pc:docMk/>
          <pc:sldMk cId="0" sldId="256"/>
        </pc:sldMkLst>
      </pc:sldChg>
      <pc:sldChg chg="modNotesTx">
        <pc:chgData name="Lauren Lipuma" userId="6eff92dd-6d79-4590-bab6-da6ef818e982" providerId="ADAL" clId="{712AB95F-FF86-5E91-9CE4-4999D79FC33B}" dt="2026-08-10T19:47:01.389" v="2" actId="20577"/>
        <pc:sldMkLst>
          <pc:docMk/>
          <pc:sldMk cId="898644652" sldId="257"/>
        </pc:sldMkLst>
      </pc:sldChg>
      <pc:sldChg chg="modNotesTx">
        <pc:chgData name="Lauren Lipuma" userId="6eff92dd-6d79-4590-bab6-da6ef818e982" providerId="ADAL" clId="{712AB95F-FF86-5E91-9CE4-4999D79FC33B}" dt="2026-08-10T19:47:04.238" v="3" actId="20577"/>
        <pc:sldMkLst>
          <pc:docMk/>
          <pc:sldMk cId="947704751" sldId="25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F6A074E7-1945-C12E-1106-EADB29C578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6F81184D-DAC0-D389-262E-6695CAC7C69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8571B754-382C-84BF-6653-1B1FCFF44BD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577763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3737F816-5D78-A3A1-4E61-FE73C397A4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110A95D9-CAD4-FC2E-7904-47801CFF42C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54BEE6AE-6256-EE28-0885-B9A85FE7851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445131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7"/>
          <p:cNvSpPr txBox="1"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7"/>
          <p:cNvSpPr txBox="1"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body" idx="2"/>
          </p:nvPr>
        </p:nvSpPr>
        <p:spPr>
          <a:xfrm>
            <a:off x="472381" y="3340100"/>
            <a:ext cx="2901255" cy="4912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body" idx="3"/>
          </p:nvPr>
        </p:nvSpPr>
        <p:spPr>
          <a:xfrm>
            <a:off x="3471863" y="2241551"/>
            <a:ext cx="2915543" cy="1098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16" name="Google Shape;16;p7"/>
          <p:cNvSpPr txBox="1">
            <a:spLocks noGrp="1"/>
          </p:cNvSpPr>
          <p:nvPr>
            <p:ph type="body" idx="4"/>
          </p:nvPr>
        </p:nvSpPr>
        <p:spPr>
          <a:xfrm>
            <a:off x="3471863" y="3340100"/>
            <a:ext cx="2915543" cy="4912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" name="Google Shape;17;p7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7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7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body" idx="1"/>
          </p:nvPr>
        </p:nvSpPr>
        <p:spPr>
          <a:xfrm rot="5400000">
            <a:off x="528108" y="2377546"/>
            <a:ext cx="5801784" cy="591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>
            <a:spLocks noGrp="1"/>
          </p:cNvSpPr>
          <p:nvPr>
            <p:ph type="title"/>
          </p:nvPr>
        </p:nvSpPr>
        <p:spPr>
          <a:xfrm rot="5400000">
            <a:off x="1772577" y="3622015"/>
            <a:ext cx="7749117" cy="1478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1"/>
          </p:nvPr>
        </p:nvSpPr>
        <p:spPr>
          <a:xfrm rot="5400000">
            <a:off x="-1227798" y="2186121"/>
            <a:ext cx="7749117" cy="4350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8"/>
          <p:cNvSpPr txBox="1"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8"/>
          <p:cNvSpPr txBox="1"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9"/>
          <p:cNvSpPr txBox="1"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9"/>
          <p:cNvSpPr txBox="1"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9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9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9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0"/>
          <p:cNvSpPr txBox="1"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0"/>
          <p:cNvSpPr txBox="1"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10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0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0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1"/>
          <p:cNvSpPr txBox="1"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1"/>
          <p:cNvSpPr txBox="1">
            <a:spLocks noGrp="1"/>
          </p:cNvSpPr>
          <p:nvPr>
            <p:ph type="body" idx="1"/>
          </p:nvPr>
        </p:nvSpPr>
        <p:spPr>
          <a:xfrm>
            <a:off x="471488" y="2434167"/>
            <a:ext cx="2914650" cy="5801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11"/>
          <p:cNvSpPr txBox="1">
            <a:spLocks noGrp="1"/>
          </p:cNvSpPr>
          <p:nvPr>
            <p:ph type="body" idx="2"/>
          </p:nvPr>
        </p:nvSpPr>
        <p:spPr>
          <a:xfrm>
            <a:off x="3471863" y="2434167"/>
            <a:ext cx="2914650" cy="5801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1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1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1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2"/>
          <p:cNvSpPr txBox="1"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2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body" idx="1"/>
          </p:nvPr>
        </p:nvSpPr>
        <p:spPr>
          <a:xfrm>
            <a:off x="2915543" y="1316569"/>
            <a:ext cx="3471863" cy="64981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body" idx="2"/>
          </p:nvPr>
        </p:nvSpPr>
        <p:spPr>
          <a:xfrm>
            <a:off x="472381" y="2743200"/>
            <a:ext cx="2211884" cy="5082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 txBox="1"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5"/>
          <p:cNvSpPr>
            <a:spLocks noGrp="1"/>
          </p:cNvSpPr>
          <p:nvPr>
            <p:ph type="pic" idx="2"/>
          </p:nvPr>
        </p:nvSpPr>
        <p:spPr>
          <a:xfrm>
            <a:off x="2915543" y="1316569"/>
            <a:ext cx="3471863" cy="6498167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5"/>
          <p:cNvSpPr txBox="1">
            <a:spLocks noGrp="1"/>
          </p:cNvSpPr>
          <p:nvPr>
            <p:ph type="body" idx="1"/>
          </p:nvPr>
        </p:nvSpPr>
        <p:spPr>
          <a:xfrm>
            <a:off x="472381" y="2743200"/>
            <a:ext cx="2211884" cy="5082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6"/>
          <p:cNvSpPr txBox="1"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6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6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6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title"/>
          </p:nvPr>
        </p:nvSpPr>
        <p:spPr>
          <a:xfrm>
            <a:off x="444311" y="276188"/>
            <a:ext cx="5915025" cy="498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 sz="2000" b="1" dirty="0">
                <a:latin typeface="+mn-lt"/>
              </a:rPr>
              <a:t>Video title</a:t>
            </a:r>
            <a:br>
              <a:rPr lang="en-US" sz="2000" b="1" dirty="0">
                <a:latin typeface="+mn-lt"/>
              </a:rPr>
            </a:br>
            <a:r>
              <a:rPr lang="en-US" sz="2000" b="1" dirty="0">
                <a:latin typeface="+mn-lt"/>
              </a:rPr>
              <a:t>Scene XXX</a:t>
            </a:r>
            <a:endParaRPr b="1" dirty="0">
              <a:latin typeface="+mn-lt"/>
            </a:endParaRPr>
          </a:p>
        </p:txBody>
      </p:sp>
      <p:sp>
        <p:nvSpPr>
          <p:cNvPr id="85" name="Google Shape;85;p1"/>
          <p:cNvSpPr txBox="1">
            <a:spLocks noGrp="1"/>
          </p:cNvSpPr>
          <p:nvPr>
            <p:ph type="body" idx="1"/>
          </p:nvPr>
        </p:nvSpPr>
        <p:spPr>
          <a:xfrm>
            <a:off x="1336155" y="1139582"/>
            <a:ext cx="2979529" cy="587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1600" dirty="0">
                <a:latin typeface="+mn-lt"/>
              </a:rPr>
              <a:t>Script (Voiceover narration or on-screen captions)</a:t>
            </a:r>
            <a:endParaRPr sz="1600" dirty="0">
              <a:latin typeface="+mn-lt"/>
            </a:endParaRPr>
          </a:p>
        </p:txBody>
      </p:sp>
      <p:sp>
        <p:nvSpPr>
          <p:cNvPr id="87" name="Google Shape;87;p1"/>
          <p:cNvSpPr txBox="1">
            <a:spLocks noGrp="1"/>
          </p:cNvSpPr>
          <p:nvPr>
            <p:ph type="body" idx="3"/>
          </p:nvPr>
        </p:nvSpPr>
        <p:spPr>
          <a:xfrm>
            <a:off x="4904083" y="1157871"/>
            <a:ext cx="1484242" cy="39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1600" dirty="0">
                <a:latin typeface="+mn-lt"/>
              </a:rPr>
              <a:t>Visuals</a:t>
            </a:r>
            <a:endParaRPr sz="1600" dirty="0">
              <a:latin typeface="+mn-lt"/>
            </a:endParaRPr>
          </a:p>
        </p:txBody>
      </p:sp>
      <p:cxnSp>
        <p:nvCxnSpPr>
          <p:cNvPr id="92" name="Google Shape;92;p1"/>
          <p:cNvCxnSpPr>
            <a:cxnSpLocks/>
          </p:cNvCxnSpPr>
          <p:nvPr/>
        </p:nvCxnSpPr>
        <p:spPr>
          <a:xfrm>
            <a:off x="4596705" y="1218747"/>
            <a:ext cx="0" cy="7712639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3" name="Google Shape;93;p1"/>
          <p:cNvSpPr txBox="1"/>
          <p:nvPr/>
        </p:nvSpPr>
        <p:spPr>
          <a:xfrm>
            <a:off x="1125019" y="3338936"/>
            <a:ext cx="3157779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dirty="0">
                <a:latin typeface="+mn-lt"/>
              </a:rPr>
              <a:t>Ut </a:t>
            </a:r>
            <a:r>
              <a:rPr lang="en-US" dirty="0" err="1">
                <a:latin typeface="+mn-lt"/>
              </a:rPr>
              <a:t>enim</a:t>
            </a:r>
            <a:r>
              <a:rPr lang="en-US" dirty="0">
                <a:latin typeface="+mn-lt"/>
              </a:rPr>
              <a:t> ad minim </a:t>
            </a:r>
            <a:r>
              <a:rPr lang="en-US" dirty="0" err="1">
                <a:latin typeface="+mn-lt"/>
              </a:rPr>
              <a:t>veniam</a:t>
            </a:r>
            <a:r>
              <a:rPr lang="en-US" dirty="0">
                <a:latin typeface="+mn-lt"/>
              </a:rPr>
              <a:t>, quis </a:t>
            </a:r>
            <a:r>
              <a:rPr lang="en-US" dirty="0" err="1">
                <a:latin typeface="+mn-lt"/>
              </a:rPr>
              <a:t>nostrud</a:t>
            </a:r>
            <a:r>
              <a:rPr lang="en-US" dirty="0">
                <a:latin typeface="+mn-lt"/>
              </a:rPr>
              <a:t> exercitation </a:t>
            </a:r>
            <a:r>
              <a:rPr lang="en-US" dirty="0" err="1">
                <a:latin typeface="+mn-lt"/>
              </a:rPr>
              <a:t>ullamco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laboris</a:t>
            </a:r>
            <a:r>
              <a:rPr lang="en-US" dirty="0">
                <a:latin typeface="+mn-lt"/>
              </a:rPr>
              <a:t> nisi </a:t>
            </a:r>
            <a:r>
              <a:rPr lang="en-US" dirty="0" err="1">
                <a:latin typeface="+mn-lt"/>
              </a:rPr>
              <a:t>ut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aliquip</a:t>
            </a:r>
            <a:r>
              <a:rPr lang="en-US" dirty="0">
                <a:latin typeface="+mn-lt"/>
              </a:rPr>
              <a:t> ex </a:t>
            </a:r>
            <a:r>
              <a:rPr lang="en-US" dirty="0" err="1">
                <a:latin typeface="+mn-lt"/>
              </a:rPr>
              <a:t>ea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commodo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consequat</a:t>
            </a:r>
            <a:r>
              <a:rPr lang="en-US" dirty="0">
                <a:latin typeface="+mn-lt"/>
              </a:rPr>
              <a:t>. </a:t>
            </a:r>
            <a:endParaRPr dirty="0">
              <a:latin typeface="+mn-lt"/>
            </a:endParaRPr>
          </a:p>
        </p:txBody>
      </p:sp>
      <p:sp>
        <p:nvSpPr>
          <p:cNvPr id="94" name="Google Shape;94;p1"/>
          <p:cNvSpPr txBox="1"/>
          <p:nvPr/>
        </p:nvSpPr>
        <p:spPr>
          <a:xfrm>
            <a:off x="1121488" y="4736978"/>
            <a:ext cx="3161320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dirty="0">
                <a:latin typeface="+mn-lt"/>
              </a:rPr>
              <a:t>Duis </a:t>
            </a:r>
            <a:r>
              <a:rPr lang="en-US" dirty="0" err="1">
                <a:latin typeface="+mn-lt"/>
              </a:rPr>
              <a:t>aute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irure</a:t>
            </a:r>
            <a:r>
              <a:rPr lang="en-US" dirty="0">
                <a:latin typeface="+mn-lt"/>
              </a:rPr>
              <a:t> dolor in </a:t>
            </a:r>
            <a:r>
              <a:rPr lang="en-US" dirty="0" err="1">
                <a:latin typeface="+mn-lt"/>
              </a:rPr>
              <a:t>reprehenderit</a:t>
            </a:r>
            <a:r>
              <a:rPr lang="en-US" dirty="0">
                <a:latin typeface="+mn-lt"/>
              </a:rPr>
              <a:t> in </a:t>
            </a:r>
            <a:r>
              <a:rPr lang="en-US" dirty="0" err="1">
                <a:latin typeface="+mn-lt"/>
              </a:rPr>
              <a:t>voluptate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velit</a:t>
            </a:r>
            <a:r>
              <a:rPr lang="en-US" dirty="0">
                <a:latin typeface="+mn-lt"/>
              </a:rPr>
              <a:t> esse </a:t>
            </a:r>
            <a:r>
              <a:rPr lang="en-US" dirty="0" err="1">
                <a:latin typeface="+mn-lt"/>
              </a:rPr>
              <a:t>cillum</a:t>
            </a:r>
            <a:r>
              <a:rPr lang="en-US" dirty="0">
                <a:latin typeface="+mn-lt"/>
              </a:rPr>
              <a:t> dolore </a:t>
            </a:r>
            <a:r>
              <a:rPr lang="en-US" dirty="0" err="1">
                <a:latin typeface="+mn-lt"/>
              </a:rPr>
              <a:t>eu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fugiat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nulla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pariatur</a:t>
            </a:r>
            <a:r>
              <a:rPr lang="en-US" dirty="0">
                <a:latin typeface="+mn-lt"/>
              </a:rPr>
              <a:t>. </a:t>
            </a:r>
            <a:endParaRPr sz="18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"/>
          <p:cNvSpPr txBox="1"/>
          <p:nvPr/>
        </p:nvSpPr>
        <p:spPr>
          <a:xfrm>
            <a:off x="1136355" y="6033305"/>
            <a:ext cx="3161321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dirty="0" err="1">
                <a:latin typeface="+mn-lt"/>
              </a:rPr>
              <a:t>Excepteur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sint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occaecat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cupidatat</a:t>
            </a:r>
            <a:r>
              <a:rPr lang="en-US" dirty="0">
                <a:latin typeface="+mn-lt"/>
              </a:rPr>
              <a:t> non </a:t>
            </a:r>
            <a:r>
              <a:rPr lang="en-US" dirty="0" err="1">
                <a:latin typeface="+mn-lt"/>
              </a:rPr>
              <a:t>proident</a:t>
            </a:r>
            <a:r>
              <a:rPr lang="en-US" dirty="0">
                <a:latin typeface="+mn-lt"/>
              </a:rPr>
              <a:t>, sunt in culpa qui </a:t>
            </a:r>
            <a:r>
              <a:rPr lang="en-US" dirty="0" err="1">
                <a:latin typeface="+mn-lt"/>
              </a:rPr>
              <a:t>officia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deserunt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mollit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anim</a:t>
            </a:r>
            <a:r>
              <a:rPr lang="en-US" dirty="0">
                <a:latin typeface="+mn-lt"/>
              </a:rPr>
              <a:t> id est </a:t>
            </a:r>
            <a:r>
              <a:rPr lang="en-US" dirty="0" err="1">
                <a:latin typeface="+mn-lt"/>
              </a:rPr>
              <a:t>laborum</a:t>
            </a:r>
            <a:r>
              <a:rPr lang="en-US" dirty="0">
                <a:latin typeface="+mn-lt"/>
              </a:rPr>
              <a:t>.</a:t>
            </a:r>
            <a:endParaRPr dirty="0">
              <a:latin typeface="+mn-lt"/>
            </a:endParaRPr>
          </a:p>
        </p:txBody>
      </p:sp>
      <p:cxnSp>
        <p:nvCxnSpPr>
          <p:cNvPr id="96" name="Google Shape;96;p1"/>
          <p:cNvCxnSpPr>
            <a:cxnSpLocks/>
          </p:cNvCxnSpPr>
          <p:nvPr/>
        </p:nvCxnSpPr>
        <p:spPr>
          <a:xfrm>
            <a:off x="930105" y="1218747"/>
            <a:ext cx="0" cy="7649065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7" name="Google Shape;97;p1"/>
          <p:cNvSpPr txBox="1"/>
          <p:nvPr/>
        </p:nvSpPr>
        <p:spPr>
          <a:xfrm>
            <a:off x="0" y="1157871"/>
            <a:ext cx="888623" cy="39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600" b="1" u="none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Order</a:t>
            </a:r>
            <a:endParaRPr sz="1600" dirty="0">
              <a:latin typeface="+mn-lt"/>
            </a:endParaRPr>
          </a:p>
        </p:txBody>
      </p:sp>
      <p:sp>
        <p:nvSpPr>
          <p:cNvPr id="98" name="Google Shape;98;p1"/>
          <p:cNvSpPr txBox="1"/>
          <p:nvPr/>
        </p:nvSpPr>
        <p:spPr>
          <a:xfrm>
            <a:off x="197351" y="2090312"/>
            <a:ext cx="555871" cy="39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u="none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1</a:t>
            </a:r>
            <a:endParaRPr dirty="0">
              <a:latin typeface="+mn-lt"/>
            </a:endParaRPr>
          </a:p>
        </p:txBody>
      </p:sp>
      <p:sp>
        <p:nvSpPr>
          <p:cNvPr id="99" name="Google Shape;99;p1"/>
          <p:cNvSpPr txBox="1"/>
          <p:nvPr/>
        </p:nvSpPr>
        <p:spPr>
          <a:xfrm>
            <a:off x="197351" y="3586110"/>
            <a:ext cx="555871" cy="39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u="none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2</a:t>
            </a:r>
            <a:endParaRPr dirty="0">
              <a:latin typeface="+mn-lt"/>
            </a:endParaRPr>
          </a:p>
        </p:txBody>
      </p:sp>
      <p:sp>
        <p:nvSpPr>
          <p:cNvPr id="100" name="Google Shape;100;p1"/>
          <p:cNvSpPr txBox="1"/>
          <p:nvPr/>
        </p:nvSpPr>
        <p:spPr>
          <a:xfrm>
            <a:off x="197919" y="5113282"/>
            <a:ext cx="555871" cy="39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u="none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3</a:t>
            </a:r>
            <a:endParaRPr>
              <a:latin typeface="+mn-lt"/>
            </a:endParaRPr>
          </a:p>
        </p:txBody>
      </p:sp>
      <p:sp>
        <p:nvSpPr>
          <p:cNvPr id="101" name="Google Shape;101;p1"/>
          <p:cNvSpPr txBox="1"/>
          <p:nvPr/>
        </p:nvSpPr>
        <p:spPr>
          <a:xfrm>
            <a:off x="227782" y="6529641"/>
            <a:ext cx="555871" cy="39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u="none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4</a:t>
            </a:r>
            <a:endParaRPr>
              <a:latin typeface="+mn-lt"/>
            </a:endParaRPr>
          </a:p>
        </p:txBody>
      </p:sp>
      <p:sp>
        <p:nvSpPr>
          <p:cNvPr id="102" name="Google Shape;102;p1"/>
          <p:cNvSpPr txBox="1"/>
          <p:nvPr/>
        </p:nvSpPr>
        <p:spPr>
          <a:xfrm>
            <a:off x="197351" y="7674809"/>
            <a:ext cx="555871" cy="39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u="none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5</a:t>
            </a:r>
            <a:endParaRPr>
              <a:latin typeface="+mn-lt"/>
            </a:endParaRPr>
          </a:p>
        </p:txBody>
      </p:sp>
      <p:sp>
        <p:nvSpPr>
          <p:cNvPr id="103" name="Google Shape;103;p1"/>
          <p:cNvSpPr txBox="1"/>
          <p:nvPr/>
        </p:nvSpPr>
        <p:spPr>
          <a:xfrm>
            <a:off x="1122946" y="7397629"/>
            <a:ext cx="3357383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dirty="0">
                <a:latin typeface="+mn-lt"/>
              </a:rPr>
              <a:t>Tempus </a:t>
            </a:r>
            <a:r>
              <a:rPr lang="en-US" dirty="0" err="1">
                <a:latin typeface="+mn-lt"/>
              </a:rPr>
              <a:t>leo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eu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aenean</a:t>
            </a:r>
            <a:r>
              <a:rPr lang="en-US" dirty="0">
                <a:latin typeface="+mn-lt"/>
              </a:rPr>
              <a:t> sed diam </a:t>
            </a:r>
            <a:r>
              <a:rPr lang="en-US" dirty="0" err="1">
                <a:latin typeface="+mn-lt"/>
              </a:rPr>
              <a:t>urna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tempor</a:t>
            </a:r>
            <a:r>
              <a:rPr lang="en-US" dirty="0">
                <a:latin typeface="+mn-lt"/>
              </a:rPr>
              <a:t>. Pulvinar </a:t>
            </a:r>
            <a:r>
              <a:rPr lang="en-US" dirty="0" err="1">
                <a:latin typeface="+mn-lt"/>
              </a:rPr>
              <a:t>vivamus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fringilla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lacus</a:t>
            </a:r>
            <a:r>
              <a:rPr lang="en-US" dirty="0">
                <a:latin typeface="+mn-lt"/>
              </a:rPr>
              <a:t> nec </a:t>
            </a:r>
            <a:r>
              <a:rPr lang="en-US" dirty="0" err="1">
                <a:latin typeface="+mn-lt"/>
              </a:rPr>
              <a:t>metus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bibendum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egestas</a:t>
            </a:r>
            <a:r>
              <a:rPr lang="en-US" dirty="0">
                <a:latin typeface="+mn-lt"/>
              </a:rPr>
              <a:t>.</a:t>
            </a:r>
            <a:endParaRPr dirty="0">
              <a:latin typeface="+mn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E5375C5-C2DC-593F-42B4-29D6DADAEC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1748" y="1818029"/>
            <a:ext cx="1827391" cy="102790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CB7364D-27A9-10A7-3D65-7082E226E3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1747" y="4561111"/>
            <a:ext cx="1827393" cy="102790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BF94AF2-4874-0E8F-4802-01F4C140AC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1747" y="3113773"/>
            <a:ext cx="1827392" cy="102790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0A20930-0CA5-7465-0FF9-726DA7533B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1747" y="5966687"/>
            <a:ext cx="1827394" cy="102790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1205591-93EC-5AAA-F35C-86E3E3C1A19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7731" y="7387978"/>
            <a:ext cx="1831408" cy="1030166"/>
          </a:xfrm>
          <a:prstGeom prst="rect">
            <a:avLst/>
          </a:prstGeom>
        </p:spPr>
      </p:pic>
      <p:sp>
        <p:nvSpPr>
          <p:cNvPr id="16" name="Google Shape;86;p1">
            <a:extLst>
              <a:ext uri="{FF2B5EF4-FFF2-40B4-BE49-F238E27FC236}">
                <a16:creationId xmlns:a16="http://schemas.microsoft.com/office/drawing/2014/main" id="{51A0BE91-2B9F-0970-5DB1-B214FA8FE4F9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157918" y="1982863"/>
            <a:ext cx="3157775" cy="954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SzPts val="1400"/>
              <a:buNone/>
            </a:pPr>
            <a:r>
              <a:rPr lang="en-US" sz="1400" dirty="0">
                <a:latin typeface="+mn-lt"/>
              </a:rPr>
              <a:t>Lorem ipsum dolor sit </a:t>
            </a:r>
            <a:r>
              <a:rPr lang="en-US" sz="1400" dirty="0" err="1">
                <a:latin typeface="+mn-lt"/>
              </a:rPr>
              <a:t>amet</a:t>
            </a:r>
            <a:r>
              <a:rPr lang="en-US" sz="1400" dirty="0">
                <a:latin typeface="+mn-lt"/>
              </a:rPr>
              <a:t>, </a:t>
            </a:r>
            <a:r>
              <a:rPr lang="en-US" sz="1400" dirty="0" err="1">
                <a:latin typeface="+mn-lt"/>
              </a:rPr>
              <a:t>consectetur</a:t>
            </a:r>
            <a:r>
              <a:rPr lang="en-US" sz="1400" dirty="0">
                <a:latin typeface="+mn-lt"/>
              </a:rPr>
              <a:t> </a:t>
            </a:r>
            <a:r>
              <a:rPr lang="en-US" sz="1400" dirty="0" err="1">
                <a:latin typeface="+mn-lt"/>
              </a:rPr>
              <a:t>adipiscing</a:t>
            </a:r>
            <a:r>
              <a:rPr lang="en-US" sz="1400" dirty="0">
                <a:latin typeface="+mn-lt"/>
              </a:rPr>
              <a:t> </a:t>
            </a:r>
            <a:r>
              <a:rPr lang="en-US" sz="1400" dirty="0" err="1">
                <a:latin typeface="+mn-lt"/>
              </a:rPr>
              <a:t>elit</a:t>
            </a:r>
            <a:r>
              <a:rPr lang="en-US" sz="1400" dirty="0">
                <a:latin typeface="+mn-lt"/>
              </a:rPr>
              <a:t>, sed do </a:t>
            </a:r>
            <a:r>
              <a:rPr lang="en-US" sz="1400" dirty="0" err="1">
                <a:latin typeface="+mn-lt"/>
              </a:rPr>
              <a:t>eiusmod</a:t>
            </a:r>
            <a:r>
              <a:rPr lang="en-US" sz="1400" dirty="0">
                <a:latin typeface="+mn-lt"/>
              </a:rPr>
              <a:t> </a:t>
            </a:r>
            <a:r>
              <a:rPr lang="en-US" sz="1400" dirty="0" err="1">
                <a:latin typeface="+mn-lt"/>
              </a:rPr>
              <a:t>tempor</a:t>
            </a:r>
            <a:r>
              <a:rPr lang="en-US" sz="1400" dirty="0">
                <a:latin typeface="+mn-lt"/>
              </a:rPr>
              <a:t> </a:t>
            </a:r>
            <a:r>
              <a:rPr lang="en-US" sz="1400" dirty="0" err="1">
                <a:latin typeface="+mn-lt"/>
              </a:rPr>
              <a:t>incididunt</a:t>
            </a:r>
            <a:r>
              <a:rPr lang="en-US" sz="1400" dirty="0">
                <a:latin typeface="+mn-lt"/>
              </a:rPr>
              <a:t> </a:t>
            </a:r>
            <a:r>
              <a:rPr lang="en-US" sz="1400" dirty="0" err="1">
                <a:latin typeface="+mn-lt"/>
              </a:rPr>
              <a:t>ut</a:t>
            </a:r>
            <a:r>
              <a:rPr lang="en-US" sz="1400" dirty="0">
                <a:latin typeface="+mn-lt"/>
              </a:rPr>
              <a:t> labore et dolore magna </a:t>
            </a:r>
            <a:r>
              <a:rPr lang="en-US" sz="1400" dirty="0" err="1">
                <a:latin typeface="+mn-lt"/>
              </a:rPr>
              <a:t>aliqua</a:t>
            </a:r>
            <a:r>
              <a:rPr lang="en-US" sz="1400" dirty="0">
                <a:latin typeface="+mn-lt"/>
              </a:rPr>
              <a:t>. </a:t>
            </a:r>
            <a:endParaRPr sz="1400" dirty="0">
              <a:latin typeface="+mn-l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EDAEEABD-4465-D179-5447-2D9F55C146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>
            <a:extLst>
              <a:ext uri="{FF2B5EF4-FFF2-40B4-BE49-F238E27FC236}">
                <a16:creationId xmlns:a16="http://schemas.microsoft.com/office/drawing/2014/main" id="{2C95DD27-213C-18A3-ABDA-EFA610008D9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44311" y="276188"/>
            <a:ext cx="5915025" cy="498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 sz="2000" b="1" dirty="0">
                <a:latin typeface="+mn-lt"/>
              </a:rPr>
              <a:t>Video title</a:t>
            </a:r>
            <a:br>
              <a:rPr lang="en-US" sz="2000" b="1" dirty="0">
                <a:latin typeface="+mn-lt"/>
              </a:rPr>
            </a:br>
            <a:r>
              <a:rPr lang="en-US" sz="2000" b="1" dirty="0">
                <a:latin typeface="+mn-lt"/>
              </a:rPr>
              <a:t>Scene XXX</a:t>
            </a:r>
            <a:endParaRPr b="1" dirty="0">
              <a:latin typeface="+mn-lt"/>
            </a:endParaRPr>
          </a:p>
        </p:txBody>
      </p:sp>
      <p:sp>
        <p:nvSpPr>
          <p:cNvPr id="85" name="Google Shape;85;p1">
            <a:extLst>
              <a:ext uri="{FF2B5EF4-FFF2-40B4-BE49-F238E27FC236}">
                <a16:creationId xmlns:a16="http://schemas.microsoft.com/office/drawing/2014/main" id="{1D492D58-FA02-AC76-CB3A-73CA2F98C63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336155" y="1139582"/>
            <a:ext cx="2979529" cy="587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1600" dirty="0">
                <a:latin typeface="+mn-lt"/>
              </a:rPr>
              <a:t>Script (Voiceover narration or on-screen captions)</a:t>
            </a:r>
            <a:endParaRPr sz="1600" dirty="0">
              <a:latin typeface="+mn-lt"/>
            </a:endParaRPr>
          </a:p>
        </p:txBody>
      </p:sp>
      <p:sp>
        <p:nvSpPr>
          <p:cNvPr id="87" name="Google Shape;87;p1">
            <a:extLst>
              <a:ext uri="{FF2B5EF4-FFF2-40B4-BE49-F238E27FC236}">
                <a16:creationId xmlns:a16="http://schemas.microsoft.com/office/drawing/2014/main" id="{3CEE195B-5D1E-C81E-60B8-8C177BDD7464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904083" y="1157871"/>
            <a:ext cx="1484242" cy="39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1600" dirty="0">
                <a:latin typeface="+mn-lt"/>
              </a:rPr>
              <a:t>Visuals</a:t>
            </a:r>
            <a:endParaRPr sz="1600" dirty="0">
              <a:latin typeface="+mn-lt"/>
            </a:endParaRPr>
          </a:p>
        </p:txBody>
      </p:sp>
      <p:cxnSp>
        <p:nvCxnSpPr>
          <p:cNvPr id="92" name="Google Shape;92;p1">
            <a:extLst>
              <a:ext uri="{FF2B5EF4-FFF2-40B4-BE49-F238E27FC236}">
                <a16:creationId xmlns:a16="http://schemas.microsoft.com/office/drawing/2014/main" id="{AA8FF701-D75C-3DB3-A5AD-141687DBB351}"/>
              </a:ext>
            </a:extLst>
          </p:cNvPr>
          <p:cNvCxnSpPr>
            <a:cxnSpLocks/>
          </p:cNvCxnSpPr>
          <p:nvPr/>
        </p:nvCxnSpPr>
        <p:spPr>
          <a:xfrm>
            <a:off x="4596705" y="1218747"/>
            <a:ext cx="0" cy="7712639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3" name="Google Shape;93;p1">
            <a:extLst>
              <a:ext uri="{FF2B5EF4-FFF2-40B4-BE49-F238E27FC236}">
                <a16:creationId xmlns:a16="http://schemas.microsoft.com/office/drawing/2014/main" id="{B4FB5D45-1175-5079-5E14-E691C9AA15D6}"/>
              </a:ext>
            </a:extLst>
          </p:cNvPr>
          <p:cNvSpPr txBox="1"/>
          <p:nvPr/>
        </p:nvSpPr>
        <p:spPr>
          <a:xfrm>
            <a:off x="1125019" y="3338936"/>
            <a:ext cx="3157779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dirty="0">
                <a:latin typeface="+mn-lt"/>
              </a:rPr>
              <a:t>Ut </a:t>
            </a:r>
            <a:r>
              <a:rPr lang="en-US" dirty="0" err="1">
                <a:latin typeface="+mn-lt"/>
              </a:rPr>
              <a:t>enim</a:t>
            </a:r>
            <a:r>
              <a:rPr lang="en-US" dirty="0">
                <a:latin typeface="+mn-lt"/>
              </a:rPr>
              <a:t> ad minim </a:t>
            </a:r>
            <a:r>
              <a:rPr lang="en-US" dirty="0" err="1">
                <a:latin typeface="+mn-lt"/>
              </a:rPr>
              <a:t>veniam</a:t>
            </a:r>
            <a:r>
              <a:rPr lang="en-US" dirty="0">
                <a:latin typeface="+mn-lt"/>
              </a:rPr>
              <a:t>, quis </a:t>
            </a:r>
            <a:r>
              <a:rPr lang="en-US" dirty="0" err="1">
                <a:latin typeface="+mn-lt"/>
              </a:rPr>
              <a:t>nostrud</a:t>
            </a:r>
            <a:r>
              <a:rPr lang="en-US" dirty="0">
                <a:latin typeface="+mn-lt"/>
              </a:rPr>
              <a:t> exercitation </a:t>
            </a:r>
            <a:r>
              <a:rPr lang="en-US" dirty="0" err="1">
                <a:latin typeface="+mn-lt"/>
              </a:rPr>
              <a:t>ullamco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laboris</a:t>
            </a:r>
            <a:r>
              <a:rPr lang="en-US" dirty="0">
                <a:latin typeface="+mn-lt"/>
              </a:rPr>
              <a:t> nisi </a:t>
            </a:r>
            <a:r>
              <a:rPr lang="en-US" dirty="0" err="1">
                <a:latin typeface="+mn-lt"/>
              </a:rPr>
              <a:t>ut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aliquip</a:t>
            </a:r>
            <a:r>
              <a:rPr lang="en-US" dirty="0">
                <a:latin typeface="+mn-lt"/>
              </a:rPr>
              <a:t> ex </a:t>
            </a:r>
            <a:r>
              <a:rPr lang="en-US" dirty="0" err="1">
                <a:latin typeface="+mn-lt"/>
              </a:rPr>
              <a:t>ea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commodo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consequat</a:t>
            </a:r>
            <a:r>
              <a:rPr lang="en-US" dirty="0">
                <a:latin typeface="+mn-lt"/>
              </a:rPr>
              <a:t>. </a:t>
            </a:r>
            <a:endParaRPr dirty="0">
              <a:latin typeface="+mn-lt"/>
            </a:endParaRPr>
          </a:p>
        </p:txBody>
      </p:sp>
      <p:sp>
        <p:nvSpPr>
          <p:cNvPr id="94" name="Google Shape;94;p1">
            <a:extLst>
              <a:ext uri="{FF2B5EF4-FFF2-40B4-BE49-F238E27FC236}">
                <a16:creationId xmlns:a16="http://schemas.microsoft.com/office/drawing/2014/main" id="{4068150C-C1F6-CC68-976B-C1B847188944}"/>
              </a:ext>
            </a:extLst>
          </p:cNvPr>
          <p:cNvSpPr txBox="1"/>
          <p:nvPr/>
        </p:nvSpPr>
        <p:spPr>
          <a:xfrm>
            <a:off x="1121488" y="4736978"/>
            <a:ext cx="3161320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dirty="0">
                <a:latin typeface="+mn-lt"/>
              </a:rPr>
              <a:t>Duis </a:t>
            </a:r>
            <a:r>
              <a:rPr lang="en-US" dirty="0" err="1">
                <a:latin typeface="+mn-lt"/>
              </a:rPr>
              <a:t>aute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irure</a:t>
            </a:r>
            <a:r>
              <a:rPr lang="en-US" dirty="0">
                <a:latin typeface="+mn-lt"/>
              </a:rPr>
              <a:t> dolor in </a:t>
            </a:r>
            <a:r>
              <a:rPr lang="en-US" dirty="0" err="1">
                <a:latin typeface="+mn-lt"/>
              </a:rPr>
              <a:t>reprehenderit</a:t>
            </a:r>
            <a:r>
              <a:rPr lang="en-US" dirty="0">
                <a:latin typeface="+mn-lt"/>
              </a:rPr>
              <a:t> in </a:t>
            </a:r>
            <a:r>
              <a:rPr lang="en-US" dirty="0" err="1">
                <a:latin typeface="+mn-lt"/>
              </a:rPr>
              <a:t>voluptate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velit</a:t>
            </a:r>
            <a:r>
              <a:rPr lang="en-US" dirty="0">
                <a:latin typeface="+mn-lt"/>
              </a:rPr>
              <a:t> esse </a:t>
            </a:r>
            <a:r>
              <a:rPr lang="en-US" dirty="0" err="1">
                <a:latin typeface="+mn-lt"/>
              </a:rPr>
              <a:t>cillum</a:t>
            </a:r>
            <a:r>
              <a:rPr lang="en-US" dirty="0">
                <a:latin typeface="+mn-lt"/>
              </a:rPr>
              <a:t> dolore </a:t>
            </a:r>
            <a:r>
              <a:rPr lang="en-US" dirty="0" err="1">
                <a:latin typeface="+mn-lt"/>
              </a:rPr>
              <a:t>eu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fugiat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nulla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pariatur</a:t>
            </a:r>
            <a:r>
              <a:rPr lang="en-US" dirty="0">
                <a:latin typeface="+mn-lt"/>
              </a:rPr>
              <a:t>. </a:t>
            </a:r>
            <a:endParaRPr sz="18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">
            <a:extLst>
              <a:ext uri="{FF2B5EF4-FFF2-40B4-BE49-F238E27FC236}">
                <a16:creationId xmlns:a16="http://schemas.microsoft.com/office/drawing/2014/main" id="{2F0EB9DE-F64C-3C58-3F77-0B96F34FA670}"/>
              </a:ext>
            </a:extLst>
          </p:cNvPr>
          <p:cNvSpPr txBox="1"/>
          <p:nvPr/>
        </p:nvSpPr>
        <p:spPr>
          <a:xfrm>
            <a:off x="1136355" y="6033305"/>
            <a:ext cx="3161321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dirty="0" err="1">
                <a:latin typeface="+mn-lt"/>
              </a:rPr>
              <a:t>Excepteur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sint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occaecat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cupidatat</a:t>
            </a:r>
            <a:r>
              <a:rPr lang="en-US" dirty="0">
                <a:latin typeface="+mn-lt"/>
              </a:rPr>
              <a:t> non </a:t>
            </a:r>
            <a:r>
              <a:rPr lang="en-US" dirty="0" err="1">
                <a:latin typeface="+mn-lt"/>
              </a:rPr>
              <a:t>proident</a:t>
            </a:r>
            <a:r>
              <a:rPr lang="en-US" dirty="0">
                <a:latin typeface="+mn-lt"/>
              </a:rPr>
              <a:t>, sunt in culpa qui </a:t>
            </a:r>
            <a:r>
              <a:rPr lang="en-US" dirty="0" err="1">
                <a:latin typeface="+mn-lt"/>
              </a:rPr>
              <a:t>officia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deserunt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mollit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anim</a:t>
            </a:r>
            <a:r>
              <a:rPr lang="en-US" dirty="0">
                <a:latin typeface="+mn-lt"/>
              </a:rPr>
              <a:t> id est </a:t>
            </a:r>
            <a:r>
              <a:rPr lang="en-US" dirty="0" err="1">
                <a:latin typeface="+mn-lt"/>
              </a:rPr>
              <a:t>laborum</a:t>
            </a:r>
            <a:r>
              <a:rPr lang="en-US" dirty="0">
                <a:latin typeface="+mn-lt"/>
              </a:rPr>
              <a:t>.</a:t>
            </a:r>
            <a:endParaRPr dirty="0">
              <a:latin typeface="+mn-lt"/>
            </a:endParaRPr>
          </a:p>
        </p:txBody>
      </p:sp>
      <p:cxnSp>
        <p:nvCxnSpPr>
          <p:cNvPr id="96" name="Google Shape;96;p1">
            <a:extLst>
              <a:ext uri="{FF2B5EF4-FFF2-40B4-BE49-F238E27FC236}">
                <a16:creationId xmlns:a16="http://schemas.microsoft.com/office/drawing/2014/main" id="{18B35755-9EEF-B8C0-F456-CCF0EAFE2BC3}"/>
              </a:ext>
            </a:extLst>
          </p:cNvPr>
          <p:cNvCxnSpPr>
            <a:cxnSpLocks/>
          </p:cNvCxnSpPr>
          <p:nvPr/>
        </p:nvCxnSpPr>
        <p:spPr>
          <a:xfrm>
            <a:off x="930105" y="1218747"/>
            <a:ext cx="0" cy="7649065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7" name="Google Shape;97;p1">
            <a:extLst>
              <a:ext uri="{FF2B5EF4-FFF2-40B4-BE49-F238E27FC236}">
                <a16:creationId xmlns:a16="http://schemas.microsoft.com/office/drawing/2014/main" id="{9D234AAD-B9B9-8791-D03A-AE307E69BADC}"/>
              </a:ext>
            </a:extLst>
          </p:cNvPr>
          <p:cNvSpPr txBox="1"/>
          <p:nvPr/>
        </p:nvSpPr>
        <p:spPr>
          <a:xfrm>
            <a:off x="0" y="1157871"/>
            <a:ext cx="888623" cy="39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600" b="1" u="none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Order</a:t>
            </a:r>
            <a:endParaRPr sz="1600" dirty="0">
              <a:latin typeface="+mn-lt"/>
            </a:endParaRPr>
          </a:p>
        </p:txBody>
      </p:sp>
      <p:sp>
        <p:nvSpPr>
          <p:cNvPr id="98" name="Google Shape;98;p1">
            <a:extLst>
              <a:ext uri="{FF2B5EF4-FFF2-40B4-BE49-F238E27FC236}">
                <a16:creationId xmlns:a16="http://schemas.microsoft.com/office/drawing/2014/main" id="{0322C7A5-2019-C056-A70D-105FAEBFDDDC}"/>
              </a:ext>
            </a:extLst>
          </p:cNvPr>
          <p:cNvSpPr txBox="1"/>
          <p:nvPr/>
        </p:nvSpPr>
        <p:spPr>
          <a:xfrm>
            <a:off x="197351" y="2090312"/>
            <a:ext cx="555871" cy="39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u="none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6</a:t>
            </a:r>
            <a:endParaRPr dirty="0">
              <a:latin typeface="+mn-lt"/>
            </a:endParaRPr>
          </a:p>
        </p:txBody>
      </p:sp>
      <p:sp>
        <p:nvSpPr>
          <p:cNvPr id="99" name="Google Shape;99;p1">
            <a:extLst>
              <a:ext uri="{FF2B5EF4-FFF2-40B4-BE49-F238E27FC236}">
                <a16:creationId xmlns:a16="http://schemas.microsoft.com/office/drawing/2014/main" id="{B5F75517-955C-722A-CF06-4247A79E2861}"/>
              </a:ext>
            </a:extLst>
          </p:cNvPr>
          <p:cNvSpPr txBox="1"/>
          <p:nvPr/>
        </p:nvSpPr>
        <p:spPr>
          <a:xfrm>
            <a:off x="197351" y="3586110"/>
            <a:ext cx="555871" cy="39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u="none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7</a:t>
            </a:r>
            <a:endParaRPr dirty="0">
              <a:latin typeface="+mn-lt"/>
            </a:endParaRPr>
          </a:p>
        </p:txBody>
      </p:sp>
      <p:sp>
        <p:nvSpPr>
          <p:cNvPr id="100" name="Google Shape;100;p1">
            <a:extLst>
              <a:ext uri="{FF2B5EF4-FFF2-40B4-BE49-F238E27FC236}">
                <a16:creationId xmlns:a16="http://schemas.microsoft.com/office/drawing/2014/main" id="{D5580C26-6A2B-AEED-051D-AFF5778D6662}"/>
              </a:ext>
            </a:extLst>
          </p:cNvPr>
          <p:cNvSpPr txBox="1"/>
          <p:nvPr/>
        </p:nvSpPr>
        <p:spPr>
          <a:xfrm>
            <a:off x="197919" y="5113282"/>
            <a:ext cx="555871" cy="39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dirty="0">
                <a:solidFill>
                  <a:schemeClr val="dk1"/>
                </a:solidFill>
                <a:latin typeface="+mn-lt"/>
                <a:cs typeface="Calibri"/>
                <a:sym typeface="Calibri"/>
              </a:rPr>
              <a:t>8</a:t>
            </a:r>
            <a:endParaRPr dirty="0">
              <a:latin typeface="+mn-lt"/>
            </a:endParaRPr>
          </a:p>
        </p:txBody>
      </p:sp>
      <p:sp>
        <p:nvSpPr>
          <p:cNvPr id="101" name="Google Shape;101;p1">
            <a:extLst>
              <a:ext uri="{FF2B5EF4-FFF2-40B4-BE49-F238E27FC236}">
                <a16:creationId xmlns:a16="http://schemas.microsoft.com/office/drawing/2014/main" id="{721E0F28-FC92-3B9C-B30B-520FB20FE4F0}"/>
              </a:ext>
            </a:extLst>
          </p:cNvPr>
          <p:cNvSpPr txBox="1"/>
          <p:nvPr/>
        </p:nvSpPr>
        <p:spPr>
          <a:xfrm>
            <a:off x="227782" y="6529641"/>
            <a:ext cx="555871" cy="39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u="none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9</a:t>
            </a:r>
            <a:endParaRPr dirty="0">
              <a:latin typeface="+mn-lt"/>
            </a:endParaRPr>
          </a:p>
        </p:txBody>
      </p:sp>
      <p:sp>
        <p:nvSpPr>
          <p:cNvPr id="102" name="Google Shape;102;p1">
            <a:extLst>
              <a:ext uri="{FF2B5EF4-FFF2-40B4-BE49-F238E27FC236}">
                <a16:creationId xmlns:a16="http://schemas.microsoft.com/office/drawing/2014/main" id="{7025CDD4-6C06-1960-91F5-256A8399E7FC}"/>
              </a:ext>
            </a:extLst>
          </p:cNvPr>
          <p:cNvSpPr txBox="1"/>
          <p:nvPr/>
        </p:nvSpPr>
        <p:spPr>
          <a:xfrm>
            <a:off x="197351" y="7674809"/>
            <a:ext cx="555871" cy="39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dirty="0">
                <a:solidFill>
                  <a:schemeClr val="dk1"/>
                </a:solidFill>
                <a:latin typeface="+mn-lt"/>
                <a:cs typeface="Calibri"/>
                <a:sym typeface="Calibri"/>
              </a:rPr>
              <a:t>10</a:t>
            </a:r>
            <a:endParaRPr dirty="0">
              <a:latin typeface="+mn-lt"/>
            </a:endParaRPr>
          </a:p>
        </p:txBody>
      </p:sp>
      <p:sp>
        <p:nvSpPr>
          <p:cNvPr id="103" name="Google Shape;103;p1">
            <a:extLst>
              <a:ext uri="{FF2B5EF4-FFF2-40B4-BE49-F238E27FC236}">
                <a16:creationId xmlns:a16="http://schemas.microsoft.com/office/drawing/2014/main" id="{D2218509-0F13-CD32-593A-5891C9E9C2EC}"/>
              </a:ext>
            </a:extLst>
          </p:cNvPr>
          <p:cNvSpPr txBox="1"/>
          <p:nvPr/>
        </p:nvSpPr>
        <p:spPr>
          <a:xfrm>
            <a:off x="1122946" y="7397629"/>
            <a:ext cx="3357383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dirty="0">
                <a:latin typeface="+mn-lt"/>
              </a:rPr>
              <a:t>Tempus </a:t>
            </a:r>
            <a:r>
              <a:rPr lang="en-US" dirty="0" err="1">
                <a:latin typeface="+mn-lt"/>
              </a:rPr>
              <a:t>leo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eu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aenean</a:t>
            </a:r>
            <a:r>
              <a:rPr lang="en-US" dirty="0">
                <a:latin typeface="+mn-lt"/>
              </a:rPr>
              <a:t> sed diam </a:t>
            </a:r>
            <a:r>
              <a:rPr lang="en-US" dirty="0" err="1">
                <a:latin typeface="+mn-lt"/>
              </a:rPr>
              <a:t>urna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tempor</a:t>
            </a:r>
            <a:r>
              <a:rPr lang="en-US" dirty="0">
                <a:latin typeface="+mn-lt"/>
              </a:rPr>
              <a:t>. Pulvinar </a:t>
            </a:r>
            <a:r>
              <a:rPr lang="en-US" dirty="0" err="1">
                <a:latin typeface="+mn-lt"/>
              </a:rPr>
              <a:t>vivamus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fringilla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lacus</a:t>
            </a:r>
            <a:r>
              <a:rPr lang="en-US" dirty="0">
                <a:latin typeface="+mn-lt"/>
              </a:rPr>
              <a:t> nec </a:t>
            </a:r>
            <a:r>
              <a:rPr lang="en-US" dirty="0" err="1">
                <a:latin typeface="+mn-lt"/>
              </a:rPr>
              <a:t>metus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bibendum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egestas</a:t>
            </a:r>
            <a:r>
              <a:rPr lang="en-US" dirty="0">
                <a:latin typeface="+mn-lt"/>
              </a:rPr>
              <a:t>.</a:t>
            </a:r>
            <a:endParaRPr dirty="0">
              <a:latin typeface="+mn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7C383BB-3179-C743-5131-532513E230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1748" y="1818029"/>
            <a:ext cx="1827391" cy="102790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AE76F22-02D9-C279-2FB1-814D1DFE17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1747" y="4561111"/>
            <a:ext cx="1827393" cy="102790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938065F-1850-7F39-DB43-F2FA786A5D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1747" y="3113773"/>
            <a:ext cx="1827392" cy="102790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0940560-EA46-4E03-F281-6824531C40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1747" y="5966687"/>
            <a:ext cx="1827394" cy="102790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AD3827E-5C90-6B7F-3DB8-7377639398E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7731" y="7387978"/>
            <a:ext cx="1831408" cy="1030166"/>
          </a:xfrm>
          <a:prstGeom prst="rect">
            <a:avLst/>
          </a:prstGeom>
        </p:spPr>
      </p:pic>
      <p:sp>
        <p:nvSpPr>
          <p:cNvPr id="4" name="Google Shape;86;p1">
            <a:extLst>
              <a:ext uri="{FF2B5EF4-FFF2-40B4-BE49-F238E27FC236}">
                <a16:creationId xmlns:a16="http://schemas.microsoft.com/office/drawing/2014/main" id="{A962E7AF-0E43-7A68-5914-B0223C964006}"/>
              </a:ext>
            </a:extLst>
          </p:cNvPr>
          <p:cNvSpPr txBox="1">
            <a:spLocks/>
          </p:cNvSpPr>
          <p:nvPr/>
        </p:nvSpPr>
        <p:spPr>
          <a:xfrm>
            <a:off x="1157918" y="1982863"/>
            <a:ext cx="3157775" cy="954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SzPts val="1400"/>
              <a:buFont typeface="Arial"/>
              <a:buNone/>
            </a:pPr>
            <a:r>
              <a:rPr lang="en-US" sz="1400">
                <a:latin typeface="+mn-lt"/>
              </a:rPr>
              <a:t>Lorem ipsum dolor sit amet, consectetur adipiscing elit, sed do eiusmod tempor incididunt ut labore et dolore magna aliqua. </a:t>
            </a:r>
            <a:endParaRPr lang="en-US" sz="1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986446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55442315-8CC5-F113-E817-3CBD4CDBFC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>
            <a:extLst>
              <a:ext uri="{FF2B5EF4-FFF2-40B4-BE49-F238E27FC236}">
                <a16:creationId xmlns:a16="http://schemas.microsoft.com/office/drawing/2014/main" id="{9090F265-F8BB-03C6-F986-C477183E261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44311" y="276188"/>
            <a:ext cx="5915025" cy="498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 sz="1800" b="1" dirty="0">
                <a:latin typeface="+mn-lt"/>
              </a:rPr>
              <a:t>Video title</a:t>
            </a:r>
            <a:br>
              <a:rPr lang="en-US" sz="1800" b="1" dirty="0">
                <a:latin typeface="+mn-lt"/>
              </a:rPr>
            </a:br>
            <a:r>
              <a:rPr lang="en-US" sz="1800" b="1" dirty="0">
                <a:latin typeface="+mn-lt"/>
              </a:rPr>
              <a:t>Scene XXX</a:t>
            </a:r>
            <a:endParaRPr sz="3200" b="1" dirty="0">
              <a:latin typeface="+mn-lt"/>
            </a:endParaRPr>
          </a:p>
        </p:txBody>
      </p:sp>
      <p:sp>
        <p:nvSpPr>
          <p:cNvPr id="85" name="Google Shape;85;p1">
            <a:extLst>
              <a:ext uri="{FF2B5EF4-FFF2-40B4-BE49-F238E27FC236}">
                <a16:creationId xmlns:a16="http://schemas.microsoft.com/office/drawing/2014/main" id="{8EAEC802-F5BF-9657-3D65-A704FA5447D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336155" y="1139582"/>
            <a:ext cx="2979529" cy="587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1600" dirty="0">
                <a:latin typeface="+mn-lt"/>
              </a:rPr>
              <a:t>Script (Voiceover narration or on-screen captions)</a:t>
            </a:r>
            <a:endParaRPr sz="1600" dirty="0">
              <a:latin typeface="+mn-lt"/>
            </a:endParaRPr>
          </a:p>
        </p:txBody>
      </p:sp>
      <p:sp>
        <p:nvSpPr>
          <p:cNvPr id="86" name="Google Shape;86;p1">
            <a:extLst>
              <a:ext uri="{FF2B5EF4-FFF2-40B4-BE49-F238E27FC236}">
                <a16:creationId xmlns:a16="http://schemas.microsoft.com/office/drawing/2014/main" id="{F5E5D671-4FEC-469F-3421-079E7A33C78F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157918" y="1982863"/>
            <a:ext cx="3157775" cy="954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SzPts val="1400"/>
              <a:buNone/>
            </a:pPr>
            <a:r>
              <a:rPr lang="en-US" sz="1400" dirty="0">
                <a:latin typeface="+mn-lt"/>
              </a:rPr>
              <a:t>Lorem ipsum dolor sit </a:t>
            </a:r>
            <a:r>
              <a:rPr lang="en-US" sz="1400" dirty="0" err="1">
                <a:latin typeface="+mn-lt"/>
              </a:rPr>
              <a:t>amet</a:t>
            </a:r>
            <a:r>
              <a:rPr lang="en-US" sz="1400" dirty="0">
                <a:latin typeface="+mn-lt"/>
              </a:rPr>
              <a:t>, </a:t>
            </a:r>
            <a:r>
              <a:rPr lang="en-US" sz="1400" dirty="0" err="1">
                <a:latin typeface="+mn-lt"/>
              </a:rPr>
              <a:t>consectetur</a:t>
            </a:r>
            <a:r>
              <a:rPr lang="en-US" sz="1400" dirty="0">
                <a:latin typeface="+mn-lt"/>
              </a:rPr>
              <a:t> </a:t>
            </a:r>
            <a:r>
              <a:rPr lang="en-US" sz="1400" dirty="0" err="1">
                <a:latin typeface="+mn-lt"/>
              </a:rPr>
              <a:t>adipiscing</a:t>
            </a:r>
            <a:r>
              <a:rPr lang="en-US" sz="1400" dirty="0">
                <a:latin typeface="+mn-lt"/>
              </a:rPr>
              <a:t> </a:t>
            </a:r>
            <a:r>
              <a:rPr lang="en-US" sz="1400" dirty="0" err="1">
                <a:latin typeface="+mn-lt"/>
              </a:rPr>
              <a:t>elit</a:t>
            </a:r>
            <a:r>
              <a:rPr lang="en-US" sz="1400" dirty="0">
                <a:latin typeface="+mn-lt"/>
              </a:rPr>
              <a:t>, sed do </a:t>
            </a:r>
            <a:r>
              <a:rPr lang="en-US" sz="1400" dirty="0" err="1">
                <a:latin typeface="+mn-lt"/>
              </a:rPr>
              <a:t>eiusmod</a:t>
            </a:r>
            <a:r>
              <a:rPr lang="en-US" sz="1400" dirty="0">
                <a:latin typeface="+mn-lt"/>
              </a:rPr>
              <a:t> </a:t>
            </a:r>
            <a:r>
              <a:rPr lang="en-US" sz="1400" dirty="0" err="1">
                <a:latin typeface="+mn-lt"/>
              </a:rPr>
              <a:t>tempor</a:t>
            </a:r>
            <a:r>
              <a:rPr lang="en-US" sz="1400" dirty="0">
                <a:latin typeface="+mn-lt"/>
              </a:rPr>
              <a:t> </a:t>
            </a:r>
            <a:r>
              <a:rPr lang="en-US" sz="1400" dirty="0" err="1">
                <a:latin typeface="+mn-lt"/>
              </a:rPr>
              <a:t>incididunt</a:t>
            </a:r>
            <a:r>
              <a:rPr lang="en-US" sz="1400" dirty="0">
                <a:latin typeface="+mn-lt"/>
              </a:rPr>
              <a:t> </a:t>
            </a:r>
            <a:r>
              <a:rPr lang="en-US" sz="1400" dirty="0" err="1">
                <a:latin typeface="+mn-lt"/>
              </a:rPr>
              <a:t>ut</a:t>
            </a:r>
            <a:r>
              <a:rPr lang="en-US" sz="1400" dirty="0">
                <a:latin typeface="+mn-lt"/>
              </a:rPr>
              <a:t> labore et dolore magna </a:t>
            </a:r>
            <a:r>
              <a:rPr lang="en-US" sz="1400" dirty="0" err="1">
                <a:latin typeface="+mn-lt"/>
              </a:rPr>
              <a:t>aliqua</a:t>
            </a:r>
            <a:r>
              <a:rPr lang="en-US" sz="1400" dirty="0">
                <a:latin typeface="+mn-lt"/>
              </a:rPr>
              <a:t>. </a:t>
            </a:r>
            <a:endParaRPr sz="1400" dirty="0">
              <a:latin typeface="+mn-lt"/>
            </a:endParaRPr>
          </a:p>
        </p:txBody>
      </p:sp>
      <p:sp>
        <p:nvSpPr>
          <p:cNvPr id="87" name="Google Shape;87;p1">
            <a:extLst>
              <a:ext uri="{FF2B5EF4-FFF2-40B4-BE49-F238E27FC236}">
                <a16:creationId xmlns:a16="http://schemas.microsoft.com/office/drawing/2014/main" id="{5D46AABC-7B46-6A75-F00E-A93FFD46DF83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904083" y="1157871"/>
            <a:ext cx="1484242" cy="39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1600" dirty="0">
                <a:latin typeface="+mn-lt"/>
              </a:rPr>
              <a:t>Visuals</a:t>
            </a:r>
            <a:endParaRPr sz="1600" dirty="0">
              <a:latin typeface="+mn-lt"/>
            </a:endParaRPr>
          </a:p>
        </p:txBody>
      </p:sp>
      <p:cxnSp>
        <p:nvCxnSpPr>
          <p:cNvPr id="92" name="Google Shape;92;p1">
            <a:extLst>
              <a:ext uri="{FF2B5EF4-FFF2-40B4-BE49-F238E27FC236}">
                <a16:creationId xmlns:a16="http://schemas.microsoft.com/office/drawing/2014/main" id="{8C201649-F1B8-7E99-9964-E9BBD9C64230}"/>
              </a:ext>
            </a:extLst>
          </p:cNvPr>
          <p:cNvCxnSpPr>
            <a:cxnSpLocks/>
          </p:cNvCxnSpPr>
          <p:nvPr/>
        </p:nvCxnSpPr>
        <p:spPr>
          <a:xfrm>
            <a:off x="4596705" y="1218747"/>
            <a:ext cx="0" cy="7712639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3" name="Google Shape;93;p1">
            <a:extLst>
              <a:ext uri="{FF2B5EF4-FFF2-40B4-BE49-F238E27FC236}">
                <a16:creationId xmlns:a16="http://schemas.microsoft.com/office/drawing/2014/main" id="{20ABAD89-1ADC-3B27-991A-D4756DCA997F}"/>
              </a:ext>
            </a:extLst>
          </p:cNvPr>
          <p:cNvSpPr txBox="1"/>
          <p:nvPr/>
        </p:nvSpPr>
        <p:spPr>
          <a:xfrm>
            <a:off x="1125019" y="3338936"/>
            <a:ext cx="3157779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dirty="0">
                <a:latin typeface="+mn-lt"/>
              </a:rPr>
              <a:t>Ut </a:t>
            </a:r>
            <a:r>
              <a:rPr lang="en-US" dirty="0" err="1">
                <a:latin typeface="+mn-lt"/>
              </a:rPr>
              <a:t>enim</a:t>
            </a:r>
            <a:r>
              <a:rPr lang="en-US" dirty="0">
                <a:latin typeface="+mn-lt"/>
              </a:rPr>
              <a:t> ad minim </a:t>
            </a:r>
            <a:r>
              <a:rPr lang="en-US" dirty="0" err="1">
                <a:latin typeface="+mn-lt"/>
              </a:rPr>
              <a:t>veniam</a:t>
            </a:r>
            <a:r>
              <a:rPr lang="en-US" dirty="0">
                <a:latin typeface="+mn-lt"/>
              </a:rPr>
              <a:t>, quis </a:t>
            </a:r>
            <a:r>
              <a:rPr lang="en-US" dirty="0" err="1">
                <a:latin typeface="+mn-lt"/>
              </a:rPr>
              <a:t>nostrud</a:t>
            </a:r>
            <a:r>
              <a:rPr lang="en-US" dirty="0">
                <a:latin typeface="+mn-lt"/>
              </a:rPr>
              <a:t> exercitation </a:t>
            </a:r>
            <a:r>
              <a:rPr lang="en-US" dirty="0" err="1">
                <a:latin typeface="+mn-lt"/>
              </a:rPr>
              <a:t>ullamco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laboris</a:t>
            </a:r>
            <a:r>
              <a:rPr lang="en-US" dirty="0">
                <a:latin typeface="+mn-lt"/>
              </a:rPr>
              <a:t> nisi </a:t>
            </a:r>
            <a:r>
              <a:rPr lang="en-US" dirty="0" err="1">
                <a:latin typeface="+mn-lt"/>
              </a:rPr>
              <a:t>ut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aliquip</a:t>
            </a:r>
            <a:r>
              <a:rPr lang="en-US" dirty="0">
                <a:latin typeface="+mn-lt"/>
              </a:rPr>
              <a:t> ex </a:t>
            </a:r>
            <a:r>
              <a:rPr lang="en-US" dirty="0" err="1">
                <a:latin typeface="+mn-lt"/>
              </a:rPr>
              <a:t>ea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commodo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consequat</a:t>
            </a:r>
            <a:r>
              <a:rPr lang="en-US" dirty="0">
                <a:latin typeface="+mn-lt"/>
              </a:rPr>
              <a:t>. </a:t>
            </a:r>
            <a:endParaRPr dirty="0">
              <a:latin typeface="+mn-lt"/>
            </a:endParaRPr>
          </a:p>
        </p:txBody>
      </p:sp>
      <p:sp>
        <p:nvSpPr>
          <p:cNvPr id="94" name="Google Shape;94;p1">
            <a:extLst>
              <a:ext uri="{FF2B5EF4-FFF2-40B4-BE49-F238E27FC236}">
                <a16:creationId xmlns:a16="http://schemas.microsoft.com/office/drawing/2014/main" id="{F7C9E351-09E9-74A4-F7B6-CF7B8A7EF2F7}"/>
              </a:ext>
            </a:extLst>
          </p:cNvPr>
          <p:cNvSpPr txBox="1"/>
          <p:nvPr/>
        </p:nvSpPr>
        <p:spPr>
          <a:xfrm>
            <a:off x="1121488" y="4736978"/>
            <a:ext cx="3161320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dirty="0">
                <a:latin typeface="+mn-lt"/>
              </a:rPr>
              <a:t>Duis </a:t>
            </a:r>
            <a:r>
              <a:rPr lang="en-US" dirty="0" err="1">
                <a:latin typeface="+mn-lt"/>
              </a:rPr>
              <a:t>aute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irure</a:t>
            </a:r>
            <a:r>
              <a:rPr lang="en-US" dirty="0">
                <a:latin typeface="+mn-lt"/>
              </a:rPr>
              <a:t> dolor in </a:t>
            </a:r>
            <a:r>
              <a:rPr lang="en-US" dirty="0" err="1">
                <a:latin typeface="+mn-lt"/>
              </a:rPr>
              <a:t>reprehenderit</a:t>
            </a:r>
            <a:r>
              <a:rPr lang="en-US" dirty="0">
                <a:latin typeface="+mn-lt"/>
              </a:rPr>
              <a:t> in </a:t>
            </a:r>
            <a:r>
              <a:rPr lang="en-US" dirty="0" err="1">
                <a:latin typeface="+mn-lt"/>
              </a:rPr>
              <a:t>voluptate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velit</a:t>
            </a:r>
            <a:r>
              <a:rPr lang="en-US" dirty="0">
                <a:latin typeface="+mn-lt"/>
              </a:rPr>
              <a:t> esse </a:t>
            </a:r>
            <a:r>
              <a:rPr lang="en-US" dirty="0" err="1">
                <a:latin typeface="+mn-lt"/>
              </a:rPr>
              <a:t>cillum</a:t>
            </a:r>
            <a:r>
              <a:rPr lang="en-US" dirty="0">
                <a:latin typeface="+mn-lt"/>
              </a:rPr>
              <a:t> dolore </a:t>
            </a:r>
            <a:r>
              <a:rPr lang="en-US" dirty="0" err="1">
                <a:latin typeface="+mn-lt"/>
              </a:rPr>
              <a:t>eu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fugiat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nulla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pariatur</a:t>
            </a:r>
            <a:r>
              <a:rPr lang="en-US" dirty="0">
                <a:latin typeface="+mn-lt"/>
              </a:rPr>
              <a:t>. </a:t>
            </a:r>
            <a:endParaRPr sz="18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">
            <a:extLst>
              <a:ext uri="{FF2B5EF4-FFF2-40B4-BE49-F238E27FC236}">
                <a16:creationId xmlns:a16="http://schemas.microsoft.com/office/drawing/2014/main" id="{8ADF705D-63C6-4240-6F29-EB3729340BC5}"/>
              </a:ext>
            </a:extLst>
          </p:cNvPr>
          <p:cNvSpPr txBox="1"/>
          <p:nvPr/>
        </p:nvSpPr>
        <p:spPr>
          <a:xfrm>
            <a:off x="1136355" y="6033305"/>
            <a:ext cx="3161321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dirty="0" err="1">
                <a:latin typeface="+mn-lt"/>
              </a:rPr>
              <a:t>Excepteur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sint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occaecat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cupidatat</a:t>
            </a:r>
            <a:r>
              <a:rPr lang="en-US" dirty="0">
                <a:latin typeface="+mn-lt"/>
              </a:rPr>
              <a:t> non </a:t>
            </a:r>
            <a:r>
              <a:rPr lang="en-US" dirty="0" err="1">
                <a:latin typeface="+mn-lt"/>
              </a:rPr>
              <a:t>proident</a:t>
            </a:r>
            <a:r>
              <a:rPr lang="en-US" dirty="0">
                <a:latin typeface="+mn-lt"/>
              </a:rPr>
              <a:t>, sunt in culpa qui </a:t>
            </a:r>
            <a:r>
              <a:rPr lang="en-US" dirty="0" err="1">
                <a:latin typeface="+mn-lt"/>
              </a:rPr>
              <a:t>officia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deserunt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mollit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anim</a:t>
            </a:r>
            <a:r>
              <a:rPr lang="en-US" dirty="0">
                <a:latin typeface="+mn-lt"/>
              </a:rPr>
              <a:t> id est </a:t>
            </a:r>
            <a:r>
              <a:rPr lang="en-US" dirty="0" err="1">
                <a:latin typeface="+mn-lt"/>
              </a:rPr>
              <a:t>laborum</a:t>
            </a:r>
            <a:r>
              <a:rPr lang="en-US" dirty="0">
                <a:latin typeface="+mn-lt"/>
              </a:rPr>
              <a:t>.</a:t>
            </a:r>
            <a:endParaRPr dirty="0">
              <a:latin typeface="+mn-lt"/>
            </a:endParaRPr>
          </a:p>
        </p:txBody>
      </p:sp>
      <p:cxnSp>
        <p:nvCxnSpPr>
          <p:cNvPr id="96" name="Google Shape;96;p1">
            <a:extLst>
              <a:ext uri="{FF2B5EF4-FFF2-40B4-BE49-F238E27FC236}">
                <a16:creationId xmlns:a16="http://schemas.microsoft.com/office/drawing/2014/main" id="{7DA26B52-F124-89CB-6C5F-F9F6CA8D5D24}"/>
              </a:ext>
            </a:extLst>
          </p:cNvPr>
          <p:cNvCxnSpPr>
            <a:cxnSpLocks/>
          </p:cNvCxnSpPr>
          <p:nvPr/>
        </p:nvCxnSpPr>
        <p:spPr>
          <a:xfrm>
            <a:off x="930105" y="1218747"/>
            <a:ext cx="0" cy="7649065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7" name="Google Shape;97;p1">
            <a:extLst>
              <a:ext uri="{FF2B5EF4-FFF2-40B4-BE49-F238E27FC236}">
                <a16:creationId xmlns:a16="http://schemas.microsoft.com/office/drawing/2014/main" id="{F4E437D1-B585-4E59-24B4-649E8BBAD610}"/>
              </a:ext>
            </a:extLst>
          </p:cNvPr>
          <p:cNvSpPr txBox="1"/>
          <p:nvPr/>
        </p:nvSpPr>
        <p:spPr>
          <a:xfrm>
            <a:off x="0" y="1157871"/>
            <a:ext cx="888623" cy="39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600" b="1" u="none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Order</a:t>
            </a:r>
            <a:endParaRPr sz="1600" dirty="0">
              <a:latin typeface="+mn-lt"/>
            </a:endParaRPr>
          </a:p>
        </p:txBody>
      </p:sp>
      <p:sp>
        <p:nvSpPr>
          <p:cNvPr id="98" name="Google Shape;98;p1">
            <a:extLst>
              <a:ext uri="{FF2B5EF4-FFF2-40B4-BE49-F238E27FC236}">
                <a16:creationId xmlns:a16="http://schemas.microsoft.com/office/drawing/2014/main" id="{FD4B30EB-CDA3-4871-F894-78FA29B6F79E}"/>
              </a:ext>
            </a:extLst>
          </p:cNvPr>
          <p:cNvSpPr txBox="1"/>
          <p:nvPr/>
        </p:nvSpPr>
        <p:spPr>
          <a:xfrm>
            <a:off x="197351" y="2090312"/>
            <a:ext cx="555871" cy="39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u="none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11</a:t>
            </a:r>
            <a:endParaRPr dirty="0">
              <a:latin typeface="+mn-lt"/>
            </a:endParaRPr>
          </a:p>
        </p:txBody>
      </p:sp>
      <p:sp>
        <p:nvSpPr>
          <p:cNvPr id="99" name="Google Shape;99;p1">
            <a:extLst>
              <a:ext uri="{FF2B5EF4-FFF2-40B4-BE49-F238E27FC236}">
                <a16:creationId xmlns:a16="http://schemas.microsoft.com/office/drawing/2014/main" id="{9F376476-8C96-1EBF-E385-EADAFCDAF50E}"/>
              </a:ext>
            </a:extLst>
          </p:cNvPr>
          <p:cNvSpPr txBox="1"/>
          <p:nvPr/>
        </p:nvSpPr>
        <p:spPr>
          <a:xfrm>
            <a:off x="197351" y="3586110"/>
            <a:ext cx="555871" cy="39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u="none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12</a:t>
            </a:r>
            <a:endParaRPr dirty="0">
              <a:latin typeface="+mn-lt"/>
            </a:endParaRPr>
          </a:p>
        </p:txBody>
      </p:sp>
      <p:sp>
        <p:nvSpPr>
          <p:cNvPr id="100" name="Google Shape;100;p1">
            <a:extLst>
              <a:ext uri="{FF2B5EF4-FFF2-40B4-BE49-F238E27FC236}">
                <a16:creationId xmlns:a16="http://schemas.microsoft.com/office/drawing/2014/main" id="{D493644C-AE4F-0E0B-2153-B646365B3F16}"/>
              </a:ext>
            </a:extLst>
          </p:cNvPr>
          <p:cNvSpPr txBox="1"/>
          <p:nvPr/>
        </p:nvSpPr>
        <p:spPr>
          <a:xfrm>
            <a:off x="197919" y="5113282"/>
            <a:ext cx="555871" cy="39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u="none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13</a:t>
            </a:r>
            <a:endParaRPr dirty="0">
              <a:latin typeface="+mn-lt"/>
            </a:endParaRPr>
          </a:p>
        </p:txBody>
      </p:sp>
      <p:sp>
        <p:nvSpPr>
          <p:cNvPr id="101" name="Google Shape;101;p1">
            <a:extLst>
              <a:ext uri="{FF2B5EF4-FFF2-40B4-BE49-F238E27FC236}">
                <a16:creationId xmlns:a16="http://schemas.microsoft.com/office/drawing/2014/main" id="{BB561D22-D6DD-A79A-2FD2-84CF59D25001}"/>
              </a:ext>
            </a:extLst>
          </p:cNvPr>
          <p:cNvSpPr txBox="1"/>
          <p:nvPr/>
        </p:nvSpPr>
        <p:spPr>
          <a:xfrm>
            <a:off x="227782" y="6529641"/>
            <a:ext cx="555871" cy="39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u="none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14</a:t>
            </a:r>
            <a:endParaRPr dirty="0">
              <a:latin typeface="+mn-lt"/>
            </a:endParaRPr>
          </a:p>
        </p:txBody>
      </p:sp>
      <p:sp>
        <p:nvSpPr>
          <p:cNvPr id="102" name="Google Shape;102;p1">
            <a:extLst>
              <a:ext uri="{FF2B5EF4-FFF2-40B4-BE49-F238E27FC236}">
                <a16:creationId xmlns:a16="http://schemas.microsoft.com/office/drawing/2014/main" id="{D29A1A19-3454-A4FE-B82B-66520FF88032}"/>
              </a:ext>
            </a:extLst>
          </p:cNvPr>
          <p:cNvSpPr txBox="1"/>
          <p:nvPr/>
        </p:nvSpPr>
        <p:spPr>
          <a:xfrm>
            <a:off x="197351" y="7674809"/>
            <a:ext cx="555871" cy="39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u="none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15</a:t>
            </a:r>
            <a:endParaRPr dirty="0">
              <a:latin typeface="+mn-lt"/>
            </a:endParaRPr>
          </a:p>
        </p:txBody>
      </p:sp>
      <p:sp>
        <p:nvSpPr>
          <p:cNvPr id="103" name="Google Shape;103;p1">
            <a:extLst>
              <a:ext uri="{FF2B5EF4-FFF2-40B4-BE49-F238E27FC236}">
                <a16:creationId xmlns:a16="http://schemas.microsoft.com/office/drawing/2014/main" id="{67E5D552-F426-46DC-D686-7A45D16EC2D7}"/>
              </a:ext>
            </a:extLst>
          </p:cNvPr>
          <p:cNvSpPr txBox="1"/>
          <p:nvPr/>
        </p:nvSpPr>
        <p:spPr>
          <a:xfrm>
            <a:off x="1122946" y="7397629"/>
            <a:ext cx="3357383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dirty="0">
                <a:latin typeface="+mn-lt"/>
              </a:rPr>
              <a:t>Tempus </a:t>
            </a:r>
            <a:r>
              <a:rPr lang="en-US" dirty="0" err="1">
                <a:latin typeface="+mn-lt"/>
              </a:rPr>
              <a:t>leo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eu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aenean</a:t>
            </a:r>
            <a:r>
              <a:rPr lang="en-US" dirty="0">
                <a:latin typeface="+mn-lt"/>
              </a:rPr>
              <a:t> sed diam </a:t>
            </a:r>
            <a:r>
              <a:rPr lang="en-US" dirty="0" err="1">
                <a:latin typeface="+mn-lt"/>
              </a:rPr>
              <a:t>urna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tempor</a:t>
            </a:r>
            <a:r>
              <a:rPr lang="en-US" dirty="0">
                <a:latin typeface="+mn-lt"/>
              </a:rPr>
              <a:t>. Pulvinar </a:t>
            </a:r>
            <a:r>
              <a:rPr lang="en-US" dirty="0" err="1">
                <a:latin typeface="+mn-lt"/>
              </a:rPr>
              <a:t>vivamus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fringilla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lacus</a:t>
            </a:r>
            <a:r>
              <a:rPr lang="en-US" dirty="0">
                <a:latin typeface="+mn-lt"/>
              </a:rPr>
              <a:t> nec </a:t>
            </a:r>
            <a:r>
              <a:rPr lang="en-US" dirty="0" err="1">
                <a:latin typeface="+mn-lt"/>
              </a:rPr>
              <a:t>metus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bibendum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egestas</a:t>
            </a:r>
            <a:r>
              <a:rPr lang="en-US" dirty="0">
                <a:latin typeface="+mn-lt"/>
              </a:rPr>
              <a:t>.</a:t>
            </a:r>
            <a:endParaRPr dirty="0">
              <a:latin typeface="+mn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6EF1CE4-E532-A797-543B-DD06D826E6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1748" y="1818029"/>
            <a:ext cx="1827391" cy="102790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3AED501-975D-5687-F0C0-50B0A092BA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1747" y="4561111"/>
            <a:ext cx="1827393" cy="102790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7454FDD-89A2-1F19-91BB-46DB72F65B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1747" y="3113773"/>
            <a:ext cx="1827392" cy="102790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FE712F3-3C1A-D64D-8274-5B9E2A33A4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1747" y="5966687"/>
            <a:ext cx="1827394" cy="102790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394E455-0DD4-159D-7C19-33CFE01AC99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7731" y="7387978"/>
            <a:ext cx="1831408" cy="1030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7047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3ded8b1b-070d-4629-82e4-c0b019f46057}" enabled="0" method="" siteId="{3ded8b1b-070d-4629-82e4-c0b019f46057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345</Words>
  <Application>Microsoft Macintosh PowerPoint</Application>
  <PresentationFormat>On-screen Show (4:3)</PresentationFormat>
  <Paragraphs>42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Video title Scene XXX</vt:lpstr>
      <vt:lpstr>Video title Scene XXX</vt:lpstr>
      <vt:lpstr>Video title Scene XXX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Lauren Lipuma</dc:creator>
  <cp:lastModifiedBy>Lauren Lipuma</cp:lastModifiedBy>
  <cp:revision>2</cp:revision>
  <dcterms:created xsi:type="dcterms:W3CDTF">2019-04-12T20:56:32Z</dcterms:created>
  <dcterms:modified xsi:type="dcterms:W3CDTF">2026-08-10T19:47:05Z</dcterms:modified>
</cp:coreProperties>
</file>